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2" r:id="rId4"/>
    <p:sldId id="263" r:id="rId5"/>
    <p:sldId id="268" r:id="rId6"/>
    <p:sldId id="261" r:id="rId7"/>
    <p:sldId id="266" r:id="rId8"/>
    <p:sldId id="264" r:id="rId9"/>
    <p:sldId id="265" r:id="rId10"/>
    <p:sldId id="267" r:id="rId11"/>
    <p:sldId id="269" r:id="rId12"/>
    <p:sldId id="270" r:id="rId13"/>
    <p:sldId id="27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466"/>
    <a:srgbClr val="009999"/>
    <a:srgbClr val="006666"/>
    <a:srgbClr val="5BA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F7F5-D941-406D-B4F7-6753941126A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1450-6252-4C9A-8F42-78D6CB8B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7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7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3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4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C5D1-EA6E-4F94-AF8B-D60A4D7749D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BBDAF-AF49-2574-6B4A-EC556DCECC67}"/>
              </a:ext>
            </a:extLst>
          </p:cNvPr>
          <p:cNvSpPr txBox="1"/>
          <p:nvPr/>
        </p:nvSpPr>
        <p:spPr>
          <a:xfrm>
            <a:off x="683568" y="1779662"/>
            <a:ext cx="53305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378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endParaRPr lang="en-US" sz="4000" dirty="0">
              <a:solidFill>
                <a:srgbClr val="3784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378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НОВОМУ ГОДУ </a:t>
            </a:r>
            <a:endParaRPr lang="en-US" sz="4000" dirty="0">
              <a:solidFill>
                <a:srgbClr val="3784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378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 ГГ.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DEF9B1-1D59-FEE0-48DC-C3774807E953}"/>
              </a:ext>
            </a:extLst>
          </p:cNvPr>
          <p:cNvSpPr txBox="1"/>
          <p:nvPr/>
        </p:nvSpPr>
        <p:spPr>
          <a:xfrm>
            <a:off x="179512" y="1130448"/>
            <a:ext cx="5986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При достижении приемлемого уровня снежного покрова  в Сыктывкаре будет обустроено восемь лыжных трасс в Орбите, в районе улицы Лесопарковой, в местечке Красная Гора, Нижнем </a:t>
            </a:r>
            <a:r>
              <a:rPr lang="ru-RU" sz="1600" dirty="0" err="1"/>
              <a:t>Чове</a:t>
            </a:r>
            <a:r>
              <a:rPr lang="ru-RU" sz="1600" dirty="0"/>
              <a:t>, поселках Краснозатонский и Верхняя </a:t>
            </a:r>
            <a:r>
              <a:rPr lang="ru-RU" sz="1600" dirty="0" err="1"/>
              <a:t>Максаковка</a:t>
            </a:r>
            <a:r>
              <a:rPr lang="ru-RU" sz="1600" dirty="0"/>
              <a:t>, а также в Эжвинском районе и в р-н Красная Гора.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FE0B1-5433-0866-EA67-CDD44B8E8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9838"/>
            <a:ext cx="3960440" cy="22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EB80E7-54EE-DD72-2653-2B6ECDB2F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35646"/>
            <a:ext cx="3096344" cy="2715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6F6E8E-305A-4C06-83E4-1DD04D2DE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635646"/>
            <a:ext cx="2808311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001CB-39A9-5E30-56F8-3C05DC8F3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0"/>
          <a:stretch/>
        </p:blipFill>
        <p:spPr>
          <a:xfrm>
            <a:off x="107504" y="1419622"/>
            <a:ext cx="59675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15BAB4-95E5-7A74-577B-6038BF92C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/>
          <a:stretch/>
        </p:blipFill>
        <p:spPr>
          <a:xfrm>
            <a:off x="384202" y="1707654"/>
            <a:ext cx="51876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DCCCB4-1577-3BAE-7007-79091EBDC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3353569" cy="22357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77811A-9933-DAAF-7348-F36465738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7" y="1203598"/>
            <a:ext cx="2321720" cy="26437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EE7DA6-45B0-BB46-918B-05F90A6C5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3"/>
          <a:stretch/>
        </p:blipFill>
        <p:spPr>
          <a:xfrm>
            <a:off x="323528" y="3130545"/>
            <a:ext cx="4248472" cy="18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580DB4-F1D5-0742-CBCC-248B90DB7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/>
          <a:stretch/>
        </p:blipFill>
        <p:spPr>
          <a:xfrm>
            <a:off x="323528" y="1491630"/>
            <a:ext cx="5472608" cy="30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2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A11A2-E9F7-2DC5-A49D-FC8636834114}"/>
              </a:ext>
            </a:extLst>
          </p:cNvPr>
          <p:cNvSpPr txBox="1"/>
          <p:nvPr/>
        </p:nvSpPr>
        <p:spPr>
          <a:xfrm>
            <a:off x="107504" y="1347614"/>
            <a:ext cx="936104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различных площадках города будут устанавливаются новогодние елки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Орбита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Давпон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В.Чов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Н.Чов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пгт. Краснозатонский – 2 шт. (площадь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Чепыгина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Сосновая поляна)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пгт.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В.Максаковка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Эжвинский район – 3 шт.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Строитель,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ул.Славы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Слободская площадь)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пгт.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Седкыркещ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Лесозавод – 1шт.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Дырнос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Кочпон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-Чит – 1 шт.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Строитель – 1 шт.)</a:t>
            </a:r>
          </a:p>
        </p:txBody>
      </p:sp>
    </p:spTree>
    <p:extLst>
      <p:ext uri="{BB962C8B-B14F-4D97-AF65-F5344CB8AC3E}">
        <p14:creationId xmlns:p14="http://schemas.microsoft.com/office/powerpoint/2010/main" val="163183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B3EC0B-20E3-CD8A-2293-A2B700BF5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051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4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EA721-B0E4-3970-AA9B-9006974AC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5"/>
          <a:stretch/>
        </p:blipFill>
        <p:spPr>
          <a:xfrm>
            <a:off x="323528" y="1275606"/>
            <a:ext cx="3749229" cy="33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BB9A8B-62AD-A2CD-B5AA-7EB08D9F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68"/>
            <a:ext cx="4032448" cy="24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47433B-96D3-2DA9-E9AD-6A7BF5ADD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3"/>
          <a:stretch/>
        </p:blipFill>
        <p:spPr>
          <a:xfrm>
            <a:off x="323528" y="1982777"/>
            <a:ext cx="2403837" cy="23083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FF3CD8-2990-91C6-9B0E-EE0B24477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65" y="1982777"/>
            <a:ext cx="2892682" cy="23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D35D0-604D-1844-AD86-F474AEC7F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2592288" cy="778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0F389-A9D7-1A67-7E6A-1F0932EE3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0" y="1130448"/>
            <a:ext cx="2978040" cy="4013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DEF9B1-1D59-FEE0-48DC-C3774807E953}"/>
              </a:ext>
            </a:extLst>
          </p:cNvPr>
          <p:cNvSpPr txBox="1"/>
          <p:nvPr/>
        </p:nvSpPr>
        <p:spPr>
          <a:xfrm>
            <a:off x="179512" y="11304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2023 году в Сыктывкаре будет работать 24 уличных катка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888F55-785D-B8BF-A66F-66B573DCF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8" y="2067694"/>
            <a:ext cx="4238682" cy="28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0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198</Words>
  <Application>Microsoft Office PowerPoint</Application>
  <PresentationFormat>Экран (16:9)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Баскова Дарья Андреевна</cp:lastModifiedBy>
  <cp:revision>42</cp:revision>
  <dcterms:created xsi:type="dcterms:W3CDTF">2022-02-10T09:51:41Z</dcterms:created>
  <dcterms:modified xsi:type="dcterms:W3CDTF">2022-12-21T05:57:53Z</dcterms:modified>
</cp:coreProperties>
</file>